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7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Full1!$B$1</c:f>
              <c:strCache>
                <c:ptCount val="1"/>
                <c:pt idx="0">
                  <c:v>3 Millors assignatures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Full1!$A$2:$A$4</c:f>
              <c:strCache>
                <c:ptCount val="3"/>
                <c:pt idx="0">
                  <c:v>EXG2</c:v>
                </c:pt>
                <c:pt idx="1">
                  <c:v>ENFL</c:v>
                </c:pt>
                <c:pt idx="2">
                  <c:v>ETER</c:v>
                </c:pt>
              </c:strCache>
            </c:strRef>
          </c:cat>
          <c:val>
            <c:numRef>
              <c:f>Full1!$B$2:$B$4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40-49A3-833F-326DAB22DE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Full1!$B$1</c:f>
              <c:strCache>
                <c:ptCount val="1"/>
                <c:pt idx="0">
                  <c:v>3 Pitjors assignatures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Full1!$A$2:$A$5</c:f>
              <c:strCache>
                <c:ptCount val="4"/>
                <c:pt idx="0">
                  <c:v>DIMA</c:v>
                </c:pt>
                <c:pt idx="1">
                  <c:v>TEMA</c:v>
                </c:pt>
                <c:pt idx="2">
                  <c:v>FOAU</c:v>
                </c:pt>
                <c:pt idx="3">
                  <c:v>SIEK</c:v>
                </c:pt>
              </c:strCache>
            </c:strRef>
          </c:cat>
          <c:val>
            <c:numRef>
              <c:f>Full1!$B$2:$B$5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E8-431A-A974-A09A67B4FC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Full1!$B$1</c:f>
              <c:strCache>
                <c:ptCount val="1"/>
                <c:pt idx="0">
                  <c:v>3 millors assignatures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Full1!$A$2:$A$4</c:f>
              <c:strCache>
                <c:ptCount val="3"/>
                <c:pt idx="0">
                  <c:v>TAD1(2,3)</c:v>
                </c:pt>
                <c:pt idx="1">
                  <c:v>MEDI</c:v>
                </c:pt>
                <c:pt idx="2">
                  <c:v>DIAO</c:v>
                </c:pt>
              </c:strCache>
            </c:strRef>
          </c:cat>
          <c:val>
            <c:numRef>
              <c:f>Full1!$B$2:$B$4</c:f>
              <c:numCache>
                <c:formatCode>General</c:formatCode>
                <c:ptCount val="3"/>
                <c:pt idx="0">
                  <c:v>10</c:v>
                </c:pt>
                <c:pt idx="1">
                  <c:v>9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81-42BD-A034-1CF7E8060F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Full1!$B$1</c:f>
              <c:strCache>
                <c:ptCount val="1"/>
                <c:pt idx="0">
                  <c:v>3 pitjors assignatures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Full1!$A$2:$A$4</c:f>
              <c:strCache>
                <c:ptCount val="3"/>
                <c:pt idx="0">
                  <c:v>DIBA</c:v>
                </c:pt>
                <c:pt idx="1">
                  <c:v>DIME</c:v>
                </c:pt>
                <c:pt idx="2">
                  <c:v>DIPR</c:v>
                </c:pt>
              </c:strCache>
            </c:strRef>
          </c:cat>
          <c:val>
            <c:numRef>
              <c:f>Full1!$B$2:$B$4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B6-4B54-B8E1-9EDBA13FA0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7EF66-070A-4129-AE6D-2561545318B3}" type="datetimeFigureOut">
              <a:rPr lang="ca-ES" smtClean="0"/>
              <a:t>10/7/2018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07E40-6C23-496D-97D4-B3F3DC80437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89377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àmic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ol i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a d'imat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2" descr="Nou%20logo-epsevg_img_13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85" y="203200"/>
            <a:ext cx="2503715" cy="53521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QuadreDeText 3"/>
          <p:cNvSpPr txBox="1"/>
          <p:nvPr/>
        </p:nvSpPr>
        <p:spPr>
          <a:xfrm>
            <a:off x="1465942" y="2322285"/>
            <a:ext cx="9715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Anàlisi d’enquestes de satisfacció dels graduats i graduades </a:t>
            </a:r>
            <a:r>
              <a:rPr lang="ca-E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(recollides en paper) del curs: 2017/18-1</a:t>
            </a:r>
            <a:endParaRPr lang="ca-ES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885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" descr="Nou%20logo-epsevg_img_13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85" y="203200"/>
            <a:ext cx="2503715" cy="5352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QuadreDeText 8"/>
          <p:cNvSpPr txBox="1"/>
          <p:nvPr/>
        </p:nvSpPr>
        <p:spPr>
          <a:xfrm>
            <a:off x="8688614" y="2095200"/>
            <a:ext cx="28321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recull el resultats de les </a:t>
            </a:r>
            <a:r>
              <a:rPr lang="ca-E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ca-E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respostes </a:t>
            </a:r>
            <a:r>
              <a:rPr lang="ca-E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recollides </a:t>
            </a:r>
            <a:r>
              <a:rPr lang="ca-E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a-E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preguntes realitzades a l’enquesta dels graduats i graduades </a:t>
            </a:r>
            <a:r>
              <a:rPr lang="ca-E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curs acadèmic 2017-18-1</a:t>
            </a:r>
            <a:endParaRPr lang="ca-E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u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273271"/>
              </p:ext>
            </p:extLst>
          </p:nvPr>
        </p:nvGraphicFramePr>
        <p:xfrm>
          <a:off x="1060450" y="2577041"/>
          <a:ext cx="5673725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7250">
                  <a:extLst>
                    <a:ext uri="{9D8B030D-6E8A-4147-A177-3AD203B41FA5}">
                      <a16:colId xmlns:a16="http://schemas.microsoft.com/office/drawing/2014/main" val="1200775189"/>
                    </a:ext>
                  </a:extLst>
                </a:gridCol>
                <a:gridCol w="2276475">
                  <a:extLst>
                    <a:ext uri="{9D8B030D-6E8A-4147-A177-3AD203B41FA5}">
                      <a16:colId xmlns:a16="http://schemas.microsoft.com/office/drawing/2014/main" val="4065775959"/>
                    </a:ext>
                  </a:extLst>
                </a:gridCol>
              </a:tblGrid>
              <a:tr h="363361">
                <a:tc>
                  <a:txBody>
                    <a:bodyPr/>
                    <a:lstStyle/>
                    <a:p>
                      <a:r>
                        <a:rPr lang="ca-ES" dirty="0" smtClean="0"/>
                        <a:t>Titulació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Respostes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502091"/>
                  </a:ext>
                </a:extLst>
              </a:tr>
              <a:tr h="363361">
                <a:tc>
                  <a:txBody>
                    <a:bodyPr/>
                    <a:lstStyle/>
                    <a:p>
                      <a:r>
                        <a:rPr lang="ca-ES" dirty="0" smtClean="0"/>
                        <a:t>Grau </a:t>
                      </a:r>
                      <a:r>
                        <a:rPr lang="ca-ES" dirty="0" err="1" smtClean="0"/>
                        <a:t>Eng</a:t>
                      </a:r>
                      <a:r>
                        <a:rPr lang="ca-ES" dirty="0" smtClean="0"/>
                        <a:t>. Disseny </a:t>
                      </a:r>
                      <a:r>
                        <a:rPr lang="ca-ES" dirty="0" err="1" smtClean="0"/>
                        <a:t>Ind</a:t>
                      </a:r>
                      <a:r>
                        <a:rPr lang="ca-ES" dirty="0" smtClean="0"/>
                        <a:t> i DP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19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483806"/>
                  </a:ext>
                </a:extLst>
              </a:tr>
              <a:tr h="363361">
                <a:tc>
                  <a:txBody>
                    <a:bodyPr/>
                    <a:lstStyle/>
                    <a:p>
                      <a:r>
                        <a:rPr lang="ca-ES" dirty="0" smtClean="0"/>
                        <a:t>Grau </a:t>
                      </a:r>
                      <a:r>
                        <a:rPr lang="ca-ES" dirty="0" err="1" smtClean="0"/>
                        <a:t>Eng</a:t>
                      </a:r>
                      <a:r>
                        <a:rPr lang="ca-ES" dirty="0" smtClean="0"/>
                        <a:t>.</a:t>
                      </a:r>
                      <a:r>
                        <a:rPr lang="ca-ES" baseline="0" dirty="0" smtClean="0"/>
                        <a:t> Mecànica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13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914617"/>
                  </a:ext>
                </a:extLst>
              </a:tr>
              <a:tr h="36336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32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022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45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" descr="Nou%20logo-epsevg_img_13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85" y="203200"/>
            <a:ext cx="2503715" cy="53521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QuadreDeText 9"/>
          <p:cNvSpPr txBox="1"/>
          <p:nvPr/>
        </p:nvSpPr>
        <p:spPr>
          <a:xfrm>
            <a:off x="3084544" y="5081000"/>
            <a:ext cx="6532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aquests gràfics es recullen les respostes a la pregunta: </a:t>
            </a:r>
            <a:r>
              <a:rPr lang="ca-ES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quines son al teu parer les 3 millors i les 3 pitjors assignatures dels estudis cursats?. </a:t>
            </a:r>
            <a:endParaRPr lang="ca-ES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àfic 5"/>
          <p:cNvGraphicFramePr/>
          <p:nvPr>
            <p:extLst>
              <p:ext uri="{D42A27DB-BD31-4B8C-83A1-F6EECF244321}">
                <p14:modId xmlns:p14="http://schemas.microsoft.com/office/powerpoint/2010/main" val="1433170422"/>
              </p:ext>
            </p:extLst>
          </p:nvPr>
        </p:nvGraphicFramePr>
        <p:xfrm>
          <a:off x="0" y="1710750"/>
          <a:ext cx="5149850" cy="3033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QuadreDeText 6"/>
          <p:cNvSpPr txBox="1"/>
          <p:nvPr/>
        </p:nvSpPr>
        <p:spPr>
          <a:xfrm>
            <a:off x="1151617" y="1057861"/>
            <a:ext cx="5248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dirty="0" smtClean="0">
                <a:solidFill>
                  <a:srgbClr val="0000FF"/>
                </a:solidFill>
              </a:rPr>
              <a:t>Enginyeria Mecànica – 2017/18-1</a:t>
            </a:r>
            <a:endParaRPr lang="es-ES" sz="2400" dirty="0">
              <a:solidFill>
                <a:srgbClr val="0000FF"/>
              </a:solidFill>
            </a:endParaRPr>
          </a:p>
        </p:txBody>
      </p:sp>
      <p:graphicFrame>
        <p:nvGraphicFramePr>
          <p:cNvPr id="13" name="Gràfic 12"/>
          <p:cNvGraphicFramePr/>
          <p:nvPr>
            <p:extLst>
              <p:ext uri="{D42A27DB-BD31-4B8C-83A1-F6EECF244321}">
                <p14:modId xmlns:p14="http://schemas.microsoft.com/office/powerpoint/2010/main" val="553834032"/>
              </p:ext>
            </p:extLst>
          </p:nvPr>
        </p:nvGraphicFramePr>
        <p:xfrm>
          <a:off x="5029843" y="1710750"/>
          <a:ext cx="6510116" cy="3071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9842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" descr="Nou%20logo-epsevg_img_13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85" y="203200"/>
            <a:ext cx="2503715" cy="53521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QuadreDeText 9"/>
          <p:cNvSpPr txBox="1"/>
          <p:nvPr/>
        </p:nvSpPr>
        <p:spPr>
          <a:xfrm>
            <a:off x="2888600" y="5069508"/>
            <a:ext cx="70554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aquests gràfics es recullen les respostes a la pregunta: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a-ES" sz="20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quines son al teu parer les 3 millors i les 3 pitjors assignatures dels estudis cursats?. </a:t>
            </a:r>
            <a:endParaRPr lang="ca-ES" sz="20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QuadreDeText 5"/>
          <p:cNvSpPr txBox="1"/>
          <p:nvPr/>
        </p:nvSpPr>
        <p:spPr>
          <a:xfrm>
            <a:off x="1151617" y="1057861"/>
            <a:ext cx="7215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dirty="0" smtClean="0">
                <a:solidFill>
                  <a:srgbClr val="0000FF"/>
                </a:solidFill>
              </a:rPr>
              <a:t>Enginyeria en Disseny Ind. i D.P.  – 2017/18-1</a:t>
            </a:r>
            <a:endParaRPr lang="es-ES" sz="2400" dirty="0">
              <a:solidFill>
                <a:srgbClr val="0000FF"/>
              </a:solidFill>
            </a:endParaRPr>
          </a:p>
        </p:txBody>
      </p:sp>
      <p:graphicFrame>
        <p:nvGraphicFramePr>
          <p:cNvPr id="8" name="Gràfic 7"/>
          <p:cNvGraphicFramePr/>
          <p:nvPr>
            <p:extLst>
              <p:ext uri="{D42A27DB-BD31-4B8C-83A1-F6EECF244321}">
                <p14:modId xmlns:p14="http://schemas.microsoft.com/office/powerpoint/2010/main" val="967892372"/>
              </p:ext>
            </p:extLst>
          </p:nvPr>
        </p:nvGraphicFramePr>
        <p:xfrm>
          <a:off x="352965" y="1730059"/>
          <a:ext cx="5479970" cy="3128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àfic 11"/>
          <p:cNvGraphicFramePr/>
          <p:nvPr>
            <p:extLst>
              <p:ext uri="{D42A27DB-BD31-4B8C-83A1-F6EECF244321}">
                <p14:modId xmlns:p14="http://schemas.microsoft.com/office/powerpoint/2010/main" val="3941026433"/>
              </p:ext>
            </p:extLst>
          </p:nvPr>
        </p:nvGraphicFramePr>
        <p:xfrm>
          <a:off x="4925672" y="1838972"/>
          <a:ext cx="5018427" cy="2860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59165282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Gota</Template>
  <TotalTime>489</TotalTime>
  <Words>138</Words>
  <Application>Microsoft Office PowerPoint</Application>
  <PresentationFormat>Pantalla panoràmica</PresentationFormat>
  <Paragraphs>18</Paragraphs>
  <Slides>4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Tw Cen MT</vt:lpstr>
      <vt:lpstr>Wingdings</vt:lpstr>
      <vt:lpstr>Gota</vt:lpstr>
      <vt:lpstr>Presentació del PowerPoint</vt:lpstr>
      <vt:lpstr>Presentació del PowerPoint</vt:lpstr>
      <vt:lpstr>Presentació del PowerPoint</vt:lpstr>
      <vt:lpstr>Presentació del PowerPoint</vt:lpstr>
    </vt:vector>
  </TitlesOfParts>
  <Company>UPC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Francisco Miguel Munoz</dc:creator>
  <cp:lastModifiedBy>UPC</cp:lastModifiedBy>
  <cp:revision>57</cp:revision>
  <dcterms:created xsi:type="dcterms:W3CDTF">2018-05-07T09:30:54Z</dcterms:created>
  <dcterms:modified xsi:type="dcterms:W3CDTF">2018-07-10T11:18:00Z</dcterms:modified>
</cp:coreProperties>
</file>