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1020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59E7027-AFFD-4ED5-AB69-77B6C0C6EB80}" type="datetimeFigureOut">
              <a:rPr lang="es-ES" smtClean="0"/>
              <a:pPr/>
              <a:t>12/05/2015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7F2268A-A014-4969-99FE-CA1A83010AE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9E7027-AFFD-4ED5-AB69-77B6C0C6EB80}" type="datetimeFigureOut">
              <a:rPr lang="es-ES" smtClean="0"/>
              <a:pPr/>
              <a:t>12/05/2015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F2268A-A014-4969-99FE-CA1A83010AE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9E7027-AFFD-4ED5-AB69-77B6C0C6EB80}" type="datetimeFigureOut">
              <a:rPr lang="es-ES" smtClean="0"/>
              <a:pPr/>
              <a:t>12/05/2015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F2268A-A014-4969-99FE-CA1A83010AE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9E7027-AFFD-4ED5-AB69-77B6C0C6EB80}" type="datetimeFigureOut">
              <a:rPr lang="es-ES" smtClean="0"/>
              <a:pPr/>
              <a:t>12/05/2015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F2268A-A014-4969-99FE-CA1A83010AE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9E7027-AFFD-4ED5-AB69-77B6C0C6EB80}" type="datetimeFigureOut">
              <a:rPr lang="es-ES" smtClean="0"/>
              <a:pPr/>
              <a:t>12/05/2015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F2268A-A014-4969-99FE-CA1A83010AE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9E7027-AFFD-4ED5-AB69-77B6C0C6EB80}" type="datetimeFigureOut">
              <a:rPr lang="es-ES" smtClean="0"/>
              <a:pPr/>
              <a:t>12/05/2015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F2268A-A014-4969-99FE-CA1A83010AE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9E7027-AFFD-4ED5-AB69-77B6C0C6EB80}" type="datetimeFigureOut">
              <a:rPr lang="es-ES" smtClean="0"/>
              <a:pPr/>
              <a:t>12/05/2015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F2268A-A014-4969-99FE-CA1A83010AE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9E7027-AFFD-4ED5-AB69-77B6C0C6EB80}" type="datetimeFigureOut">
              <a:rPr lang="es-ES" smtClean="0"/>
              <a:pPr/>
              <a:t>12/05/2015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F2268A-A014-4969-99FE-CA1A83010AE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9E7027-AFFD-4ED5-AB69-77B6C0C6EB80}" type="datetimeFigureOut">
              <a:rPr lang="es-ES" smtClean="0"/>
              <a:pPr/>
              <a:t>12/05/2015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F2268A-A014-4969-99FE-CA1A83010AE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59E7027-AFFD-4ED5-AB69-77B6C0C6EB80}" type="datetimeFigureOut">
              <a:rPr lang="es-ES" smtClean="0"/>
              <a:pPr/>
              <a:t>12/05/2015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F2268A-A014-4969-99FE-CA1A83010AE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59E7027-AFFD-4ED5-AB69-77B6C0C6EB80}" type="datetimeFigureOut">
              <a:rPr lang="es-ES" smtClean="0"/>
              <a:pPr/>
              <a:t>12/05/2015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7F2268A-A014-4969-99FE-CA1A83010AE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59E7027-AFFD-4ED5-AB69-77B6C0C6EB80}" type="datetimeFigureOut">
              <a:rPr lang="es-ES" smtClean="0"/>
              <a:pPr/>
              <a:t>12/05/2015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7F2268A-A014-4969-99FE-CA1A83010AE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188640"/>
            <a:ext cx="7772400" cy="1470025"/>
          </a:xfrm>
        </p:spPr>
        <p:txBody>
          <a:bodyPr/>
          <a:lstStyle/>
          <a:p>
            <a:r>
              <a:rPr lang="es-ES" dirty="0" smtClean="0"/>
              <a:t>Informe F2F 2015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1556792"/>
            <a:ext cx="6800800" cy="4082008"/>
          </a:xfrm>
        </p:spPr>
        <p:txBody>
          <a:bodyPr>
            <a:normAutofit/>
          </a:bodyPr>
          <a:lstStyle/>
          <a:p>
            <a:pPr algn="l"/>
            <a:r>
              <a:rPr lang="es-ES" b="1" dirty="0" err="1" smtClean="0"/>
              <a:t>Dades</a:t>
            </a:r>
            <a:r>
              <a:rPr lang="es-ES" b="1" dirty="0" smtClean="0"/>
              <a:t>:</a:t>
            </a:r>
          </a:p>
          <a:p>
            <a:pPr algn="l"/>
            <a:r>
              <a:rPr lang="es-ES" dirty="0" smtClean="0"/>
              <a:t>24 </a:t>
            </a:r>
            <a:r>
              <a:rPr lang="es-ES" dirty="0" err="1" smtClean="0"/>
              <a:t>empreses</a:t>
            </a:r>
            <a:r>
              <a:rPr lang="es-ES" dirty="0" smtClean="0"/>
              <a:t> </a:t>
            </a:r>
          </a:p>
          <a:p>
            <a:pPr algn="l"/>
            <a:r>
              <a:rPr lang="es-ES" dirty="0" smtClean="0"/>
              <a:t>4 </a:t>
            </a:r>
            <a:r>
              <a:rPr lang="es-ES" dirty="0" err="1" smtClean="0"/>
              <a:t>Entitats</a:t>
            </a:r>
            <a:r>
              <a:rPr lang="es-ES" dirty="0" smtClean="0"/>
              <a:t> (CETIVG, etc.)</a:t>
            </a:r>
          </a:p>
          <a:p>
            <a:pPr algn="l"/>
            <a:r>
              <a:rPr lang="es-ES" dirty="0" smtClean="0"/>
              <a:t>152 </a:t>
            </a:r>
            <a:r>
              <a:rPr lang="es-ES" dirty="0" err="1" smtClean="0"/>
              <a:t>estudiants</a:t>
            </a:r>
            <a:endParaRPr lang="es-ES" dirty="0" smtClean="0"/>
          </a:p>
          <a:p>
            <a:pPr algn="l"/>
            <a:r>
              <a:rPr lang="es-ES" dirty="0" smtClean="0"/>
              <a:t>3 </a:t>
            </a:r>
            <a:r>
              <a:rPr lang="es-ES" dirty="0" err="1" smtClean="0"/>
              <a:t>empreses</a:t>
            </a:r>
            <a:r>
              <a:rPr lang="es-ES" dirty="0" smtClean="0"/>
              <a:t> per EPS </a:t>
            </a:r>
          </a:p>
          <a:p>
            <a:pPr algn="l"/>
            <a:r>
              <a:rPr lang="es-ES" dirty="0" err="1" smtClean="0"/>
              <a:t>Mínim</a:t>
            </a:r>
            <a:r>
              <a:rPr lang="es-ES" dirty="0" smtClean="0"/>
              <a:t> 10 </a:t>
            </a:r>
            <a:r>
              <a:rPr lang="es-ES" dirty="0" err="1" smtClean="0"/>
              <a:t>nous</a:t>
            </a:r>
            <a:r>
              <a:rPr lang="es-ES" dirty="0" smtClean="0"/>
              <a:t> </a:t>
            </a:r>
            <a:r>
              <a:rPr lang="es-ES" dirty="0" err="1" smtClean="0"/>
              <a:t>convenis</a:t>
            </a:r>
            <a:r>
              <a:rPr lang="es-ES" dirty="0" smtClean="0"/>
              <a:t> de </a:t>
            </a:r>
            <a:r>
              <a:rPr lang="es-ES" dirty="0" err="1" smtClean="0"/>
              <a:t>pràctiques</a:t>
            </a:r>
            <a:endParaRPr lang="es-ES" dirty="0"/>
          </a:p>
          <a:p>
            <a:pPr algn="l"/>
            <a:r>
              <a:rPr lang="es-ES" dirty="0" err="1" smtClean="0"/>
              <a:t>Participació</a:t>
            </a:r>
            <a:r>
              <a:rPr lang="es-ES" dirty="0" smtClean="0"/>
              <a:t> en </a:t>
            </a:r>
            <a:r>
              <a:rPr lang="es-ES" dirty="0" err="1" smtClean="0"/>
              <a:t>tallers</a:t>
            </a:r>
            <a:r>
              <a:rPr lang="es-ES" dirty="0" smtClean="0"/>
              <a:t> (</a:t>
            </a:r>
            <a:r>
              <a:rPr lang="es-ES" dirty="0" err="1" smtClean="0"/>
              <a:t>preparació</a:t>
            </a:r>
            <a:r>
              <a:rPr lang="es-ES" dirty="0" smtClean="0"/>
              <a:t> f2f): 10 i 19</a:t>
            </a:r>
          </a:p>
          <a:p>
            <a:pPr algn="l"/>
            <a:endParaRPr lang="es-ES" dirty="0" smtClean="0"/>
          </a:p>
          <a:p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3995936" y="5733256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Sotsdireccions</a:t>
            </a:r>
            <a:r>
              <a:rPr lang="es-ES" dirty="0" smtClean="0"/>
              <a:t> empresa i </a:t>
            </a:r>
            <a:r>
              <a:rPr lang="es-ES" dirty="0" err="1" smtClean="0"/>
              <a:t>promoció</a:t>
            </a:r>
            <a:endParaRPr lang="es-ES" dirty="0" smtClean="0"/>
          </a:p>
          <a:p>
            <a:r>
              <a:rPr lang="es-ES" dirty="0" err="1" smtClean="0"/>
              <a:t>Servei</a:t>
            </a:r>
            <a:r>
              <a:rPr lang="es-ES" dirty="0" smtClean="0"/>
              <a:t> </a:t>
            </a:r>
            <a:r>
              <a:rPr lang="es-ES" dirty="0" err="1" smtClean="0"/>
              <a:t>Comunicació</a:t>
            </a:r>
            <a:r>
              <a:rPr lang="es-ES" dirty="0" smtClean="0"/>
              <a:t> i </a:t>
            </a:r>
            <a:r>
              <a:rPr lang="es-ES" dirty="0" err="1" smtClean="0"/>
              <a:t>Promoció</a:t>
            </a:r>
            <a:endParaRPr lang="es-ES" dirty="0" smtClean="0"/>
          </a:p>
          <a:p>
            <a:r>
              <a:rPr lang="es-ES" dirty="0" err="1" smtClean="0"/>
              <a:t>Rel</a:t>
            </a:r>
            <a:r>
              <a:rPr lang="es-ES" dirty="0" smtClean="0"/>
              <a:t>. </a:t>
            </a:r>
            <a:r>
              <a:rPr lang="es-ES" dirty="0" err="1" smtClean="0"/>
              <a:t>Universitat</a:t>
            </a:r>
            <a:r>
              <a:rPr lang="es-ES" dirty="0" smtClean="0"/>
              <a:t>-Empresa 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188640"/>
            <a:ext cx="7772400" cy="1470025"/>
          </a:xfrm>
        </p:spPr>
        <p:txBody>
          <a:bodyPr/>
          <a:lstStyle/>
          <a:p>
            <a:r>
              <a:rPr lang="es-ES" dirty="0" smtClean="0"/>
              <a:t>Informe F2F 2015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1556792"/>
            <a:ext cx="7304856" cy="4968552"/>
          </a:xfrm>
        </p:spPr>
        <p:txBody>
          <a:bodyPr>
            <a:normAutofit/>
          </a:bodyPr>
          <a:lstStyle/>
          <a:p>
            <a:pPr algn="l"/>
            <a:endParaRPr lang="es-ES" b="1" smtClean="0"/>
          </a:p>
          <a:p>
            <a:pPr algn="l"/>
            <a:r>
              <a:rPr lang="es-ES" b="1" smtClean="0"/>
              <a:t>Avaluació</a:t>
            </a:r>
            <a:r>
              <a:rPr lang="es-ES" b="1" dirty="0" smtClean="0"/>
              <a:t>:</a:t>
            </a:r>
          </a:p>
          <a:p>
            <a:pPr algn="l"/>
            <a:r>
              <a:rPr lang="es-ES" dirty="0" smtClean="0"/>
              <a:t>Gran </a:t>
            </a:r>
            <a:r>
              <a:rPr lang="es-ES" dirty="0" err="1" smtClean="0"/>
              <a:t>resposta</a:t>
            </a:r>
            <a:r>
              <a:rPr lang="es-ES" dirty="0" smtClean="0"/>
              <a:t> per </a:t>
            </a:r>
            <a:r>
              <a:rPr lang="es-ES" dirty="0" err="1" smtClean="0"/>
              <a:t>part</a:t>
            </a:r>
            <a:r>
              <a:rPr lang="es-ES" dirty="0" smtClean="0"/>
              <a:t> de les </a:t>
            </a:r>
            <a:r>
              <a:rPr lang="es-ES" dirty="0" err="1" smtClean="0"/>
              <a:t>empreses</a:t>
            </a:r>
            <a:r>
              <a:rPr lang="es-ES" dirty="0" smtClean="0"/>
              <a:t> i </a:t>
            </a:r>
            <a:r>
              <a:rPr lang="es-ES" dirty="0" err="1" smtClean="0"/>
              <a:t>estudiants</a:t>
            </a:r>
            <a:r>
              <a:rPr lang="es-ES" dirty="0" smtClean="0"/>
              <a:t> (</a:t>
            </a:r>
            <a:r>
              <a:rPr lang="es-ES" dirty="0" err="1" smtClean="0"/>
              <a:t>hem</a:t>
            </a:r>
            <a:r>
              <a:rPr lang="es-ES" dirty="0" smtClean="0"/>
              <a:t> </a:t>
            </a:r>
            <a:r>
              <a:rPr lang="es-ES" dirty="0" err="1" smtClean="0"/>
              <a:t>augmentat</a:t>
            </a:r>
            <a:r>
              <a:rPr lang="es-ES" dirty="0" smtClean="0"/>
              <a:t> </a:t>
            </a:r>
            <a:r>
              <a:rPr lang="es-ES" dirty="0" err="1" smtClean="0"/>
              <a:t>considerablement</a:t>
            </a:r>
            <a:r>
              <a:rPr lang="es-ES" dirty="0" smtClean="0"/>
              <a:t> la </a:t>
            </a:r>
            <a:r>
              <a:rPr lang="es-ES" dirty="0" err="1" smtClean="0"/>
              <a:t>participació</a:t>
            </a:r>
            <a:r>
              <a:rPr lang="es-ES" dirty="0" smtClean="0"/>
              <a:t>). </a:t>
            </a:r>
          </a:p>
          <a:p>
            <a:pPr algn="l"/>
            <a:r>
              <a:rPr lang="es-ES" dirty="0" err="1" smtClean="0"/>
              <a:t>Col·laboració</a:t>
            </a:r>
            <a:r>
              <a:rPr lang="es-ES" dirty="0" smtClean="0"/>
              <a:t> </a:t>
            </a:r>
            <a:r>
              <a:rPr lang="es-ES" dirty="0" err="1" smtClean="0"/>
              <a:t>equips</a:t>
            </a:r>
            <a:r>
              <a:rPr lang="es-ES" dirty="0" smtClean="0"/>
              <a:t> </a:t>
            </a:r>
            <a:r>
              <a:rPr lang="es-ES" dirty="0" err="1" smtClean="0"/>
              <a:t>d’estudiants</a:t>
            </a:r>
            <a:r>
              <a:rPr lang="es-ES" dirty="0" smtClean="0"/>
              <a:t> en </a:t>
            </a:r>
            <a:r>
              <a:rPr lang="es-ES" dirty="0" err="1" smtClean="0"/>
              <a:t>gestió</a:t>
            </a:r>
            <a:r>
              <a:rPr lang="es-ES" dirty="0" smtClean="0"/>
              <a:t> F2F.</a:t>
            </a:r>
          </a:p>
          <a:p>
            <a:pPr algn="l"/>
            <a:r>
              <a:rPr lang="es-ES" dirty="0" err="1" smtClean="0"/>
              <a:t>Col·laboració</a:t>
            </a:r>
            <a:r>
              <a:rPr lang="es-ES" dirty="0" smtClean="0"/>
              <a:t> </a:t>
            </a:r>
            <a:r>
              <a:rPr lang="es-ES" dirty="0" err="1" smtClean="0"/>
              <a:t>becaris</a:t>
            </a:r>
            <a:r>
              <a:rPr lang="es-ES" dirty="0" smtClean="0"/>
              <a:t> (</a:t>
            </a:r>
            <a:r>
              <a:rPr lang="es-ES" dirty="0" err="1" smtClean="0"/>
              <a:t>internacionals</a:t>
            </a:r>
            <a:r>
              <a:rPr lang="es-ES" dirty="0"/>
              <a:t> </a:t>
            </a:r>
            <a:r>
              <a:rPr lang="es-ES" dirty="0" smtClean="0"/>
              <a:t>i </a:t>
            </a:r>
            <a:r>
              <a:rPr lang="es-ES" dirty="0" err="1" smtClean="0"/>
              <a:t>col·laborador</a:t>
            </a:r>
            <a:r>
              <a:rPr lang="es-ES" dirty="0" smtClean="0"/>
              <a:t> </a:t>
            </a:r>
            <a:r>
              <a:rPr lang="es-ES" dirty="0" err="1" smtClean="0"/>
              <a:t>promoció</a:t>
            </a:r>
            <a:r>
              <a:rPr lang="es-ES" dirty="0" smtClean="0"/>
              <a:t>, </a:t>
            </a:r>
            <a:r>
              <a:rPr lang="es-ES" dirty="0" err="1" smtClean="0"/>
              <a:t>aprén</a:t>
            </a:r>
            <a:r>
              <a:rPr lang="es-ES" dirty="0" smtClean="0"/>
              <a:t> i </a:t>
            </a:r>
            <a:r>
              <a:rPr lang="es-ES" dirty="0" err="1" smtClean="0"/>
              <a:t>ensenya</a:t>
            </a:r>
            <a:r>
              <a:rPr lang="es-ES" dirty="0" smtClean="0"/>
              <a:t>).</a:t>
            </a:r>
          </a:p>
          <a:p>
            <a:pPr algn="l"/>
            <a:r>
              <a:rPr lang="es-ES" dirty="0" smtClean="0"/>
              <a:t>Gran </a:t>
            </a:r>
            <a:r>
              <a:rPr lang="es-ES" dirty="0" err="1" smtClean="0"/>
              <a:t>resposta</a:t>
            </a:r>
            <a:r>
              <a:rPr lang="es-ES" dirty="0" smtClean="0"/>
              <a:t> a la crida </a:t>
            </a:r>
            <a:r>
              <a:rPr lang="es-ES" dirty="0" err="1" smtClean="0"/>
              <a:t>sotsdirectora</a:t>
            </a:r>
            <a:r>
              <a:rPr lang="es-ES" dirty="0" smtClean="0"/>
              <a:t> </a:t>
            </a:r>
            <a:r>
              <a:rPr lang="es-ES" dirty="0" err="1" smtClean="0"/>
              <a:t>estudiants</a:t>
            </a:r>
            <a:r>
              <a:rPr lang="es-ES" dirty="0" smtClean="0"/>
              <a:t> i </a:t>
            </a:r>
            <a:r>
              <a:rPr lang="es-ES" dirty="0" err="1" smtClean="0"/>
              <a:t>professors</a:t>
            </a:r>
            <a:r>
              <a:rPr lang="es-ES" dirty="0" smtClean="0"/>
              <a:t>.</a:t>
            </a:r>
          </a:p>
          <a:p>
            <a:pPr algn="l"/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/>
          <a:lstStyle/>
          <a:p>
            <a:r>
              <a:rPr lang="es-ES" dirty="0" smtClean="0"/>
              <a:t>Informe F2F 2015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1556792"/>
            <a:ext cx="7304856" cy="4968552"/>
          </a:xfrm>
        </p:spPr>
        <p:txBody>
          <a:bodyPr>
            <a:normAutofit/>
          </a:bodyPr>
          <a:lstStyle/>
          <a:p>
            <a:pPr algn="l"/>
            <a:r>
              <a:rPr lang="es-ES" b="1" dirty="0" err="1" smtClean="0"/>
              <a:t>Avaluació</a:t>
            </a:r>
            <a:r>
              <a:rPr lang="es-ES" b="1" dirty="0" smtClean="0"/>
              <a:t>:</a:t>
            </a:r>
          </a:p>
          <a:p>
            <a:pPr algn="l"/>
            <a:r>
              <a:rPr lang="es-ES" dirty="0" smtClean="0"/>
              <a:t>Bona </a:t>
            </a:r>
            <a:r>
              <a:rPr lang="es-ES" dirty="0" err="1" smtClean="0"/>
              <a:t>organització</a:t>
            </a:r>
            <a:r>
              <a:rPr lang="es-ES" dirty="0" smtClean="0"/>
              <a:t> i </a:t>
            </a:r>
            <a:r>
              <a:rPr lang="es-ES" dirty="0" err="1" smtClean="0"/>
              <a:t>baix</a:t>
            </a:r>
            <a:r>
              <a:rPr lang="es-ES" dirty="0" smtClean="0"/>
              <a:t> </a:t>
            </a:r>
            <a:r>
              <a:rPr lang="es-ES" dirty="0" err="1" smtClean="0"/>
              <a:t>cost</a:t>
            </a:r>
            <a:r>
              <a:rPr lang="es-ES" dirty="0" smtClean="0"/>
              <a:t> (</a:t>
            </a:r>
            <a:r>
              <a:rPr lang="es-ES" dirty="0" err="1" smtClean="0"/>
              <a:t>implicació</a:t>
            </a:r>
            <a:r>
              <a:rPr lang="es-ES" dirty="0" smtClean="0"/>
              <a:t> personal de la casa, </a:t>
            </a:r>
            <a:r>
              <a:rPr lang="es-ES" dirty="0" err="1" smtClean="0"/>
              <a:t>especialment</a:t>
            </a:r>
            <a:r>
              <a:rPr lang="es-ES" dirty="0" smtClean="0"/>
              <a:t> </a:t>
            </a:r>
            <a:r>
              <a:rPr lang="es-ES" dirty="0" err="1" smtClean="0"/>
              <a:t>economia</a:t>
            </a:r>
            <a:r>
              <a:rPr lang="es-ES" dirty="0" smtClean="0"/>
              <a:t>, en logística i </a:t>
            </a:r>
            <a:r>
              <a:rPr lang="es-ES" dirty="0" err="1" smtClean="0"/>
              <a:t>càtering</a:t>
            </a:r>
            <a:r>
              <a:rPr lang="es-ES" dirty="0" smtClean="0"/>
              <a:t>).</a:t>
            </a:r>
          </a:p>
          <a:p>
            <a:pPr algn="l"/>
            <a:r>
              <a:rPr lang="es-ES" dirty="0" err="1" smtClean="0"/>
              <a:t>Incentiu</a:t>
            </a:r>
            <a:r>
              <a:rPr lang="es-ES" dirty="0" smtClean="0"/>
              <a:t> del </a:t>
            </a:r>
            <a:r>
              <a:rPr lang="es-ES" dirty="0" err="1" smtClean="0"/>
              <a:t>sorteig</a:t>
            </a:r>
            <a:r>
              <a:rPr lang="es-ES" dirty="0" smtClean="0"/>
              <a:t> de </a:t>
            </a:r>
            <a:r>
              <a:rPr lang="es-ES" dirty="0" err="1" smtClean="0"/>
              <a:t>l’Interrail</a:t>
            </a:r>
            <a:r>
              <a:rPr lang="es-ES" dirty="0" smtClean="0"/>
              <a:t>.</a:t>
            </a:r>
          </a:p>
          <a:p>
            <a:pPr algn="l"/>
            <a:r>
              <a:rPr lang="es-ES" dirty="0" err="1" smtClean="0"/>
              <a:t>Cafè-col·loqui</a:t>
            </a:r>
            <a:r>
              <a:rPr lang="es-ES" dirty="0" smtClean="0"/>
              <a:t> </a:t>
            </a:r>
            <a:r>
              <a:rPr lang="es-ES" dirty="0" err="1" smtClean="0"/>
              <a:t>amb</a:t>
            </a:r>
            <a:r>
              <a:rPr lang="es-ES" dirty="0" smtClean="0"/>
              <a:t> </a:t>
            </a:r>
            <a:r>
              <a:rPr lang="es-ES" dirty="0" err="1" smtClean="0"/>
              <a:t>empreses</a:t>
            </a:r>
            <a:endParaRPr lang="es-ES" dirty="0" smtClean="0"/>
          </a:p>
          <a:p>
            <a:pPr algn="l"/>
            <a:r>
              <a:rPr lang="es-ES" dirty="0" smtClean="0"/>
              <a:t>Facilitar contacte </a:t>
            </a:r>
            <a:r>
              <a:rPr lang="es-ES" dirty="0" err="1" smtClean="0"/>
              <a:t>empreses</a:t>
            </a:r>
            <a:r>
              <a:rPr lang="es-ES" dirty="0" smtClean="0"/>
              <a:t> i </a:t>
            </a:r>
            <a:r>
              <a:rPr lang="es-ES" dirty="0" err="1" smtClean="0"/>
              <a:t>equips</a:t>
            </a:r>
            <a:r>
              <a:rPr lang="es-ES" dirty="0" smtClean="0"/>
              <a:t> (</a:t>
            </a:r>
            <a:r>
              <a:rPr lang="es-ES" dirty="0" err="1" smtClean="0"/>
              <a:t>St</a:t>
            </a:r>
            <a:r>
              <a:rPr lang="es-ES" dirty="0" smtClean="0"/>
              <a:t> </a:t>
            </a:r>
            <a:r>
              <a:rPr lang="es-ES" dirty="0" err="1" smtClean="0"/>
              <a:t>Gobain</a:t>
            </a:r>
            <a:r>
              <a:rPr lang="es-ES" dirty="0" smtClean="0"/>
              <a:t> </a:t>
            </a:r>
            <a:r>
              <a:rPr lang="es-ES" dirty="0" err="1" smtClean="0"/>
              <a:t>amb</a:t>
            </a:r>
            <a:r>
              <a:rPr lang="es-ES" dirty="0" smtClean="0"/>
              <a:t> Fórmula </a:t>
            </a:r>
            <a:r>
              <a:rPr lang="es-ES" dirty="0" err="1" smtClean="0"/>
              <a:t>student</a:t>
            </a:r>
            <a:r>
              <a:rPr lang="es-ES" dirty="0" smtClean="0"/>
              <a:t>)</a:t>
            </a:r>
          </a:p>
          <a:p>
            <a:pPr algn="l"/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/>
          <a:lstStyle/>
          <a:p>
            <a:r>
              <a:rPr lang="es-ES" dirty="0" smtClean="0"/>
              <a:t>Informe F2F 2015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1556792"/>
            <a:ext cx="7376864" cy="4082008"/>
          </a:xfrm>
        </p:spPr>
        <p:txBody>
          <a:bodyPr>
            <a:normAutofit/>
          </a:bodyPr>
          <a:lstStyle/>
          <a:p>
            <a:pPr algn="l"/>
            <a:r>
              <a:rPr lang="es-ES" b="1" dirty="0" err="1" smtClean="0"/>
              <a:t>Avaluació</a:t>
            </a:r>
            <a:r>
              <a:rPr lang="es-ES" b="1" dirty="0" smtClean="0"/>
              <a:t>:</a:t>
            </a:r>
          </a:p>
          <a:p>
            <a:pPr algn="l"/>
            <a:r>
              <a:rPr lang="es-ES" dirty="0" err="1" smtClean="0"/>
              <a:t>Terminis</a:t>
            </a:r>
            <a:r>
              <a:rPr lang="es-ES" dirty="0" smtClean="0"/>
              <a:t> </a:t>
            </a:r>
            <a:r>
              <a:rPr lang="es-ES" dirty="0" err="1" smtClean="0"/>
              <a:t>molt</a:t>
            </a:r>
            <a:r>
              <a:rPr lang="es-ES" dirty="0" smtClean="0"/>
              <a:t> justos (</a:t>
            </a:r>
            <a:r>
              <a:rPr lang="es-ES" dirty="0" err="1" smtClean="0"/>
              <a:t>CVs</a:t>
            </a:r>
            <a:r>
              <a:rPr lang="es-ES" dirty="0" smtClean="0"/>
              <a:t> van arribar </a:t>
            </a:r>
            <a:r>
              <a:rPr lang="es-ES" dirty="0" err="1" smtClean="0"/>
              <a:t>tard</a:t>
            </a:r>
            <a:r>
              <a:rPr lang="es-ES" dirty="0" smtClean="0"/>
              <a:t>).</a:t>
            </a:r>
          </a:p>
          <a:p>
            <a:pPr algn="l"/>
            <a:r>
              <a:rPr lang="es-ES" dirty="0" smtClean="0"/>
              <a:t>Gran nombre </a:t>
            </a:r>
            <a:r>
              <a:rPr lang="es-ES" dirty="0" err="1" smtClean="0"/>
              <a:t>d’entrevistes</a:t>
            </a:r>
            <a:r>
              <a:rPr lang="es-ES" dirty="0" smtClean="0"/>
              <a:t> en </a:t>
            </a:r>
            <a:r>
              <a:rPr lang="es-ES" dirty="0" err="1" smtClean="0"/>
              <a:t>poc</a:t>
            </a:r>
            <a:r>
              <a:rPr lang="es-ES" dirty="0" smtClean="0"/>
              <a:t> </a:t>
            </a:r>
            <a:r>
              <a:rPr lang="es-ES" dirty="0" err="1" smtClean="0"/>
              <a:t>temps</a:t>
            </a:r>
            <a:r>
              <a:rPr lang="es-ES" dirty="0" smtClean="0"/>
              <a:t> (en </a:t>
            </a:r>
            <a:r>
              <a:rPr lang="es-ES" dirty="0" err="1" smtClean="0"/>
              <a:t>alguns</a:t>
            </a:r>
            <a:r>
              <a:rPr lang="es-ES" dirty="0" smtClean="0"/>
              <a:t> casos, 4 </a:t>
            </a:r>
            <a:r>
              <a:rPr lang="es-ES" dirty="0" err="1" smtClean="0"/>
              <a:t>estudiants</a:t>
            </a:r>
            <a:r>
              <a:rPr lang="es-ES" dirty="0" smtClean="0"/>
              <a:t> en 20’).</a:t>
            </a:r>
          </a:p>
          <a:p>
            <a:pPr algn="l"/>
            <a:r>
              <a:rPr lang="es-ES" dirty="0" smtClean="0"/>
              <a:t>Nombre </a:t>
            </a:r>
            <a:r>
              <a:rPr lang="es-ES" dirty="0" err="1" smtClean="0"/>
              <a:t>relativament</a:t>
            </a:r>
            <a:r>
              <a:rPr lang="es-ES" dirty="0" smtClean="0"/>
              <a:t> </a:t>
            </a:r>
            <a:r>
              <a:rPr lang="es-ES" dirty="0" err="1" smtClean="0"/>
              <a:t>baix</a:t>
            </a:r>
            <a:r>
              <a:rPr lang="es-ES" dirty="0" smtClean="0"/>
              <a:t> de </a:t>
            </a:r>
            <a:r>
              <a:rPr lang="es-ES" dirty="0" err="1" smtClean="0"/>
              <a:t>participants</a:t>
            </a:r>
            <a:r>
              <a:rPr lang="es-ES" dirty="0" smtClean="0"/>
              <a:t> en </a:t>
            </a:r>
            <a:r>
              <a:rPr lang="es-ES" dirty="0" err="1" smtClean="0"/>
              <a:t>tallers</a:t>
            </a:r>
            <a:r>
              <a:rPr lang="es-ES" dirty="0" smtClean="0"/>
              <a:t> (cal revisar les dates).</a:t>
            </a:r>
          </a:p>
          <a:p>
            <a:pPr algn="l"/>
            <a:endParaRPr lang="es-ES" dirty="0" smtClean="0"/>
          </a:p>
          <a:p>
            <a:pPr algn="l"/>
            <a:endParaRPr lang="es-ES" dirty="0" smtClean="0"/>
          </a:p>
          <a:p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81128"/>
            <a:ext cx="6102350" cy="163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</TotalTime>
  <Words>186</Words>
  <Application>Microsoft Office PowerPoint</Application>
  <PresentationFormat>Presentación en pantalla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Concurrencia</vt:lpstr>
      <vt:lpstr>Informe F2F 2015</vt:lpstr>
      <vt:lpstr>Informe F2F 2015</vt:lpstr>
      <vt:lpstr>Informe F2F 2015</vt:lpstr>
      <vt:lpstr>Informe F2F 2015</vt:lpstr>
    </vt:vector>
  </TitlesOfParts>
  <Company>UPC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Informe F2F 2015</dc:title>
  <dc:creator>convidat</dc:creator>
  <cp:lastModifiedBy>usuario</cp:lastModifiedBy>
  <cp:revision>5</cp:revision>
  <dcterms:created xsi:type="dcterms:W3CDTF">2015-05-11T07:46:40Z</dcterms:created>
  <dcterms:modified xsi:type="dcterms:W3CDTF">2015-05-12T05:52:26Z</dcterms:modified>
</cp:coreProperties>
</file>